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22"/>
  </p:notesMasterIdLst>
  <p:sldIdLst>
    <p:sldId id="539" r:id="rId2"/>
    <p:sldId id="324" r:id="rId3"/>
    <p:sldId id="325" r:id="rId4"/>
    <p:sldId id="421" r:id="rId5"/>
    <p:sldId id="485" r:id="rId6"/>
    <p:sldId id="486" r:id="rId7"/>
    <p:sldId id="424" r:id="rId8"/>
    <p:sldId id="425" r:id="rId9"/>
    <p:sldId id="508" r:id="rId10"/>
    <p:sldId id="515" r:id="rId11"/>
    <p:sldId id="518" r:id="rId12"/>
    <p:sldId id="516" r:id="rId13"/>
    <p:sldId id="517" r:id="rId14"/>
    <p:sldId id="519" r:id="rId15"/>
    <p:sldId id="509" r:id="rId16"/>
    <p:sldId id="511" r:id="rId17"/>
    <p:sldId id="512" r:id="rId18"/>
    <p:sldId id="513" r:id="rId19"/>
    <p:sldId id="510" r:id="rId20"/>
    <p:sldId id="51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008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83025" autoAdjust="0"/>
  </p:normalViewPr>
  <p:slideViewPr>
    <p:cSldViewPr>
      <p:cViewPr>
        <p:scale>
          <a:sx n="60" d="100"/>
          <a:sy n="6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7EA41F-F937-4695-ABB5-3DD9FC03DBB8}" type="datetimeFigureOut">
              <a:rPr lang="en-US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06739-C791-46CE-93F0-517719BD1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setcookie</a:t>
            </a:r>
            <a:r>
              <a:rPr lang="en-US" sz="1200" dirty="0" smtClean="0"/>
              <a:t>("</a:t>
            </a:r>
            <a:r>
              <a:rPr lang="en-US" sz="1200" dirty="0" err="1" smtClean="0"/>
              <a:t>name",$_POST</a:t>
            </a:r>
            <a:r>
              <a:rPr lang="en-US" sz="1200" dirty="0" smtClean="0"/>
              <a:t>['name'],time()+600,“/</a:t>
            </a:r>
            <a:r>
              <a:rPr lang="en-US" sz="1200" dirty="0" err="1" smtClean="0"/>
              <a:t>php</a:t>
            </a:r>
            <a:r>
              <a:rPr lang="en-US" sz="1200" dirty="0" smtClean="0"/>
              <a:t>/","localhost",0)</a:t>
            </a:r>
          </a:p>
          <a:p>
            <a:r>
              <a:rPr lang="en-US" sz="1200" dirty="0" err="1" smtClean="0"/>
              <a:t>Path,domain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6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Session cookie –lifetime() in php.ini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806739-C791-46CE-93F0-517719BD19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AE668-F1CA-43CC-B224-31C4FB1DBC35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FC5B-740B-4522-A0AB-5F62F4C767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3" descr="C:\Users\Dell PC\Desktop\main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38" y="2133600"/>
            <a:ext cx="916273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431" y="4800600"/>
            <a:ext cx="8696169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47901"/>
            <a:ext cx="3886200" cy="1981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2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99824-1F69-4447-A1FA-885D9A971CF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F0F90-7C74-4A0B-8F64-E4025412BF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A6526-D663-48E6-9215-CEB195B25779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039B4-C0FB-4C68-9D23-BFF8BCD281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C5B54-1915-4CCF-BFE8-35A322F52A79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D9CF1-302D-4F0B-92B7-33217D1A59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Dell PC\Desktop\templa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72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BDF9C-0C2C-44E4-A845-2D25F1BABF6B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E5768-A308-4713-BFA1-B86A1A288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772F5-FBC4-4CEF-AE3F-43F45729A248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C6ADA-1504-4291-A2C4-533E1D2E0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E72A5-4903-410D-8791-A372FD1F24F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AE5CF-A03A-4DBF-B1DB-DF3D5CB20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D1508-1772-4A02-80CA-2EB513C787D2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3ED1E-04D3-4624-AA03-F86959AA64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9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E7AA6-C5F1-48F7-90D3-6DDD94D4EDA2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B0EBB-2F9F-409B-93E8-4092BA6839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0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DCCC5-D01C-4F8B-9B0D-7F7EDD315DC6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EBEA3-F81C-42D0-B78D-3014A771B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3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E074C9-74CC-4DE2-B1F3-373E5E47989D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5F67E-9C63-49F9-856D-181D3B7A9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8CB468-4193-42D6-A575-D53A1410C8CC}" type="datetimeFigureOut">
              <a:rPr lang="en-US" smtClean="0"/>
              <a:pPr>
                <a:defRPr/>
              </a:pPr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F4C108-F6EC-4FF6-A109-4D6046DA9A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:\Users\Dell PC\Desktop\template2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38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077200" cy="1500188"/>
          </a:xfrm>
        </p:spPr>
        <p:txBody>
          <a:bodyPr>
            <a:normAutofit fontScale="62500" lnSpcReduction="20000"/>
          </a:bodyPr>
          <a:lstStyle/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Week 7 Server </a:t>
            </a:r>
            <a:r>
              <a:rPr lang="en-US" sz="2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side programming</a:t>
            </a:r>
            <a:endParaRPr lang="en-US" sz="2400" b="1" dirty="0" smtClean="0"/>
          </a:p>
          <a:p>
            <a:pPr eaLnBrk="1" hangingPunct="1"/>
            <a:r>
              <a:rPr lang="en-US" dirty="0" smtClean="0"/>
              <a:t>PHP Scripting Language</a:t>
            </a:r>
          </a:p>
          <a:p>
            <a:pPr eaLnBrk="1" hangingPunct="1"/>
            <a:r>
              <a:rPr lang="en-US" dirty="0" smtClean="0"/>
              <a:t>MySQL Database</a:t>
            </a:r>
          </a:p>
          <a:p>
            <a:pPr eaLnBrk="1" hangingPunct="1"/>
            <a:r>
              <a:rPr lang="en-US" dirty="0" smtClean="0"/>
              <a:t>Apache Server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07221"/>
            <a:ext cx="3733800" cy="16733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IT4103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>W</a:t>
            </a:r>
            <a:r>
              <a:rPr lang="en-US" sz="3200" dirty="0" smtClean="0"/>
              <a:t>eb Programming</a:t>
            </a:r>
            <a:endParaRPr lang="en-US" sz="3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5181600"/>
            <a:ext cx="1524000" cy="1345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session_start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echo </a:t>
            </a:r>
            <a:r>
              <a:rPr lang="en-US" dirty="0" err="1" smtClean="0"/>
              <a:t>session_id</a:t>
            </a:r>
            <a:r>
              <a:rPr lang="en-US" dirty="0" smtClean="0"/>
              <a:t>();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?&gt;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114800" cy="297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2362200" cy="201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14" y="5562600"/>
            <a:ext cx="282185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triped Right Arrow 4"/>
          <p:cNvSpPr/>
          <p:nvPr/>
        </p:nvSpPr>
        <p:spPr>
          <a:xfrm>
            <a:off x="3810000" y="3219103"/>
            <a:ext cx="1295400" cy="457200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207672" y="4495800"/>
            <a:ext cx="523462" cy="8382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loginsession.html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9062" indent="0">
              <a:buNone/>
            </a:pPr>
            <a:r>
              <a:rPr lang="en-US" sz="2400" dirty="0"/>
              <a:t>&lt;html&gt;</a:t>
            </a:r>
          </a:p>
          <a:p>
            <a:pPr marL="119062" indent="0">
              <a:buNone/>
            </a:pPr>
            <a:r>
              <a:rPr lang="en-US" sz="2400" dirty="0"/>
              <a:t>&lt;head&gt;&lt;title&gt;login form&lt;/title&gt;&lt;/head&gt;</a:t>
            </a:r>
          </a:p>
          <a:p>
            <a:pPr marL="119062" indent="0">
              <a:buNone/>
            </a:pPr>
            <a:r>
              <a:rPr lang="en-US" sz="2400" dirty="0"/>
              <a:t>&lt;body&gt;</a:t>
            </a:r>
          </a:p>
          <a:p>
            <a:pPr marL="119062" indent="0">
              <a:buNone/>
            </a:pPr>
            <a:r>
              <a:rPr lang="en-US" sz="2400" dirty="0"/>
              <a:t>&lt;h1&gt;Login Form&lt;/h1&gt;</a:t>
            </a:r>
          </a:p>
          <a:p>
            <a:pPr marL="119062" indent="0">
              <a:buNone/>
            </a:pPr>
            <a:r>
              <a:rPr lang="en-US" sz="2400" dirty="0"/>
              <a:t>&lt;form method="POST" action="</a:t>
            </a:r>
            <a:r>
              <a:rPr lang="en-US" sz="2400" dirty="0" err="1" smtClean="0"/>
              <a:t>loginsession.php</a:t>
            </a:r>
            <a:r>
              <a:rPr lang="en-US" sz="2400" dirty="0"/>
              <a:t>"&gt;</a:t>
            </a:r>
          </a:p>
          <a:p>
            <a:pPr marL="119062" indent="0">
              <a:buNone/>
            </a:pPr>
            <a:r>
              <a:rPr lang="en-US" sz="2400" dirty="0"/>
              <a:t>&lt;p&gt; Name &lt;/p&gt; &lt;input type="text" name="name" value="" size=20 /&gt;</a:t>
            </a:r>
          </a:p>
          <a:p>
            <a:pPr marL="119062" indent="0">
              <a:buNone/>
            </a:pPr>
            <a:r>
              <a:rPr lang="en-US" sz="2400" dirty="0"/>
              <a:t>&lt;p&gt; </a:t>
            </a:r>
            <a:r>
              <a:rPr lang="en-US" sz="2400" dirty="0" smtClean="0"/>
              <a:t>NIC No&lt;/</a:t>
            </a:r>
            <a:r>
              <a:rPr lang="en-US" sz="2400" dirty="0"/>
              <a:t>p&gt; &lt;input type</a:t>
            </a:r>
            <a:r>
              <a:rPr lang="en-US" sz="2400" dirty="0" smtClean="0"/>
              <a:t>=“text" </a:t>
            </a:r>
            <a:r>
              <a:rPr lang="en-US" sz="2400" dirty="0"/>
              <a:t>name</a:t>
            </a:r>
            <a:r>
              <a:rPr lang="en-US" sz="2400" dirty="0" smtClean="0"/>
              <a:t>=“NIC" </a:t>
            </a:r>
            <a:r>
              <a:rPr lang="en-US" sz="2400" dirty="0"/>
              <a:t>value="" size=20 /&gt;</a:t>
            </a:r>
          </a:p>
          <a:p>
            <a:pPr marL="119062" indent="0">
              <a:buNone/>
            </a:pPr>
            <a:r>
              <a:rPr lang="en-US" sz="2400" dirty="0"/>
              <a:t>&lt;input type="submit" name</a:t>
            </a:r>
            <a:r>
              <a:rPr lang="en-US" sz="2400" dirty="0" smtClean="0"/>
              <a:t>=“submit" </a:t>
            </a:r>
            <a:r>
              <a:rPr lang="en-US" sz="2400" dirty="0"/>
              <a:t>value</a:t>
            </a:r>
            <a:r>
              <a:rPr lang="en-US" sz="2400" dirty="0" smtClean="0"/>
              <a:t>=“submit" </a:t>
            </a:r>
            <a:r>
              <a:rPr lang="en-US" sz="2400" dirty="0"/>
              <a:t>/&gt;</a:t>
            </a:r>
          </a:p>
          <a:p>
            <a:pPr marL="119062" indent="0">
              <a:buNone/>
            </a:pPr>
            <a:r>
              <a:rPr lang="en-US" sz="2400" dirty="0"/>
              <a:t>&lt;/form&gt;</a:t>
            </a:r>
          </a:p>
          <a:p>
            <a:pPr marL="119062" indent="0">
              <a:buNone/>
            </a:pPr>
            <a:r>
              <a:rPr lang="en-US" sz="2400" dirty="0"/>
              <a:t>&lt;/body&gt;</a:t>
            </a:r>
          </a:p>
          <a:p>
            <a:pPr marL="119062" indent="0">
              <a:buNone/>
            </a:pPr>
            <a:r>
              <a:rPr lang="en-US" sz="2400" dirty="0"/>
              <a:t>&lt;/html&gt;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/>
              <a:t>loginsession.php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9062" indent="0">
              <a:buNone/>
            </a:pPr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 err="1"/>
              <a:t>session_start</a:t>
            </a:r>
            <a:r>
              <a:rPr lang="en-US" sz="2400" dirty="0"/>
              <a:t>();</a:t>
            </a:r>
          </a:p>
          <a:p>
            <a:pPr marL="119062" indent="0">
              <a:buNone/>
            </a:pPr>
            <a:r>
              <a:rPr lang="en-US" sz="2400" dirty="0"/>
              <a:t>$_SESSION['name']=$_POST['name'];</a:t>
            </a:r>
          </a:p>
          <a:p>
            <a:pPr marL="119062" indent="0">
              <a:buNone/>
            </a:pPr>
            <a:r>
              <a:rPr lang="en-US" sz="2400" dirty="0"/>
              <a:t>$_SESSION['NIC']=$_POST['NIC'];</a:t>
            </a:r>
          </a:p>
          <a:p>
            <a:pPr marL="119062" indent="0">
              <a:buNone/>
            </a:pPr>
            <a:r>
              <a:rPr lang="en-US" sz="2400" dirty="0"/>
              <a:t>echo "&lt;h1&gt;thank you&lt;/h1&gt;";</a:t>
            </a:r>
          </a:p>
          <a:p>
            <a:pPr marL="119062" indent="0">
              <a:buNone/>
            </a:pPr>
            <a:r>
              <a:rPr lang="en-US" sz="2400" dirty="0"/>
              <a:t>echo "&lt;p&gt; &lt;a </a:t>
            </a:r>
            <a:r>
              <a:rPr lang="en-US" sz="2400" dirty="0" err="1"/>
              <a:t>href</a:t>
            </a:r>
            <a:r>
              <a:rPr lang="en-US" sz="2400" dirty="0"/>
              <a:t>=\"</a:t>
            </a:r>
            <a:r>
              <a:rPr lang="en-US" sz="2400" dirty="0" err="1"/>
              <a:t>session.php</a:t>
            </a:r>
            <a:r>
              <a:rPr lang="en-US" sz="2400" dirty="0"/>
              <a:t>\"&gt;check details&lt;/a&gt;&lt;/p&gt;";</a:t>
            </a:r>
          </a:p>
          <a:p>
            <a:pPr marL="119062" indent="0">
              <a:buNone/>
            </a:pPr>
            <a:r>
              <a:rPr lang="en-US" sz="2400" dirty="0"/>
              <a:t>?&gt;</a:t>
            </a:r>
          </a:p>
          <a:p>
            <a:pPr marL="119062" indent="0">
              <a:buNone/>
            </a:pPr>
            <a:r>
              <a:rPr lang="en-US" sz="2400" dirty="0"/>
              <a:t>&lt;html&gt;</a:t>
            </a:r>
          </a:p>
          <a:p>
            <a:pPr marL="119062" indent="0">
              <a:buNone/>
            </a:pPr>
            <a:r>
              <a:rPr lang="en-US" sz="2400" dirty="0"/>
              <a:t>&lt;body&gt;</a:t>
            </a:r>
          </a:p>
          <a:p>
            <a:pPr marL="119062" indent="0">
              <a:buNone/>
            </a:pPr>
            <a:r>
              <a:rPr lang="en-US" sz="2400" dirty="0"/>
              <a:t>&lt;a </a:t>
            </a:r>
            <a:r>
              <a:rPr lang="en-US" sz="2400" dirty="0" err="1"/>
              <a:t>href</a:t>
            </a:r>
            <a:r>
              <a:rPr lang="en-US" sz="2400" dirty="0"/>
              <a:t>="</a:t>
            </a:r>
            <a:r>
              <a:rPr lang="en-US" sz="2400" dirty="0" err="1"/>
              <a:t>session.php</a:t>
            </a:r>
            <a:r>
              <a:rPr lang="en-US" sz="2400" dirty="0"/>
              <a:t>"&gt;check details&lt;/a&gt;</a:t>
            </a:r>
          </a:p>
          <a:p>
            <a:pPr marL="119062" indent="0">
              <a:buNone/>
            </a:pPr>
            <a:r>
              <a:rPr lang="en-US" sz="2400" dirty="0"/>
              <a:t>&lt;/body&gt;</a:t>
            </a:r>
          </a:p>
          <a:p>
            <a:pPr marL="119062" indent="0">
              <a:buNone/>
            </a:pPr>
            <a:r>
              <a:rPr lang="en-US" sz="2400" dirty="0"/>
              <a:t>&lt;/html&gt;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Session.php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25975"/>
          </a:xfrm>
        </p:spPr>
        <p:txBody>
          <a:bodyPr>
            <a:normAutofit fontScale="85000" lnSpcReduction="20000"/>
          </a:bodyPr>
          <a:lstStyle/>
          <a:p>
            <a:pPr marL="119062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19062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119062" indent="0">
              <a:buNone/>
            </a:pPr>
            <a:r>
              <a:rPr lang="en-US" dirty="0"/>
              <a:t>if(</a:t>
            </a:r>
            <a:r>
              <a:rPr lang="en-US" dirty="0" err="1"/>
              <a:t>isset</a:t>
            </a:r>
            <a:r>
              <a:rPr lang="en-US" dirty="0"/>
              <a:t>($_SESSION['name'])){</a:t>
            </a:r>
          </a:p>
          <a:p>
            <a:pPr marL="119062" indent="0">
              <a:buNone/>
            </a:pPr>
            <a:r>
              <a:rPr lang="en-US" dirty="0"/>
              <a:t>echo "NAME:".$_SESSION['name']."&lt;/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119062" indent="0">
              <a:buNone/>
            </a:pPr>
            <a:r>
              <a:rPr lang="en-US" dirty="0"/>
              <a:t>echo "NIC:".$_SESSION['NIC']."&lt;/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119062" indent="0">
              <a:buNone/>
            </a:pPr>
            <a:r>
              <a:rPr lang="en-US" dirty="0"/>
              <a:t>}</a:t>
            </a:r>
          </a:p>
          <a:p>
            <a:pPr marL="119062" indent="0">
              <a:buNone/>
            </a:pPr>
            <a:r>
              <a:rPr lang="en-US" dirty="0"/>
              <a:t>else</a:t>
            </a:r>
          </a:p>
          <a:p>
            <a:pPr marL="119062" indent="0">
              <a:buNone/>
            </a:pPr>
            <a:r>
              <a:rPr lang="en-US" dirty="0"/>
              <a:t>{</a:t>
            </a:r>
          </a:p>
          <a:p>
            <a:pPr marL="119062" indent="0">
              <a:buNone/>
            </a:pPr>
            <a:r>
              <a:rPr lang="en-US" dirty="0"/>
              <a:t>echo "Session Expired";</a:t>
            </a:r>
          </a:p>
          <a:p>
            <a:pPr marL="119062" indent="0">
              <a:buNone/>
            </a:pPr>
            <a:r>
              <a:rPr lang="en-US" dirty="0"/>
              <a:t>}</a:t>
            </a:r>
          </a:p>
          <a:p>
            <a:pPr marL="119062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59932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Loginpg.php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029199"/>
          </a:xfrm>
        </p:spPr>
        <p:txBody>
          <a:bodyPr>
            <a:normAutofit fontScale="85000" lnSpcReduction="20000"/>
          </a:bodyPr>
          <a:lstStyle/>
          <a:p>
            <a:pPr marL="119062" indent="0">
              <a:buNone/>
            </a:pPr>
            <a:r>
              <a:rPr lang="en-US" sz="1800" dirty="0"/>
              <a:t>&lt;?</a:t>
            </a:r>
            <a:r>
              <a:rPr lang="en-US" sz="1800" dirty="0" err="1"/>
              <a:t>php</a:t>
            </a:r>
            <a:endParaRPr lang="en-US" sz="1800" dirty="0"/>
          </a:p>
          <a:p>
            <a:pPr marL="119062" indent="0">
              <a:buNone/>
            </a:pPr>
            <a:r>
              <a:rPr lang="en-US" sz="1800" dirty="0"/>
              <a:t>if(</a:t>
            </a:r>
            <a:r>
              <a:rPr lang="en-US" sz="1800" dirty="0" err="1"/>
              <a:t>isset</a:t>
            </a:r>
            <a:r>
              <a:rPr lang="en-US" sz="1800" dirty="0"/>
              <a:t>($_SESSION['</a:t>
            </a:r>
            <a:r>
              <a:rPr lang="en-US" sz="1800" dirty="0" err="1"/>
              <a:t>userid</a:t>
            </a:r>
            <a:r>
              <a:rPr lang="en-US" sz="1800" dirty="0"/>
              <a:t>'])){</a:t>
            </a:r>
          </a:p>
          <a:p>
            <a:pPr marL="119062" indent="0">
              <a:buNone/>
            </a:pPr>
            <a:r>
              <a:rPr lang="en-US" sz="1800" dirty="0"/>
              <a:t>header('</a:t>
            </a:r>
            <a:r>
              <a:rPr lang="en-US" sz="1800" dirty="0" err="1"/>
              <a:t>location:userpg.php</a:t>
            </a:r>
            <a:r>
              <a:rPr lang="en-US" sz="1800" dirty="0"/>
              <a:t>');</a:t>
            </a:r>
          </a:p>
          <a:p>
            <a:pPr marL="119062" indent="0">
              <a:buNone/>
            </a:pPr>
            <a:r>
              <a:rPr lang="en-US" sz="1800" dirty="0"/>
              <a:t>}</a:t>
            </a:r>
          </a:p>
          <a:p>
            <a:pPr marL="119062" indent="0">
              <a:buNone/>
            </a:pPr>
            <a:r>
              <a:rPr lang="en-US" sz="1800" dirty="0" err="1"/>
              <a:t>elseif</a:t>
            </a:r>
            <a:r>
              <a:rPr lang="en-US" sz="1800" dirty="0"/>
              <a:t>(</a:t>
            </a:r>
            <a:r>
              <a:rPr lang="en-US" sz="1800" dirty="0" err="1"/>
              <a:t>isset</a:t>
            </a:r>
            <a:r>
              <a:rPr lang="en-US" sz="1800" dirty="0"/>
              <a:t>($_POST["login"]) &amp;&amp; ($_POST["login"]=='login')) {</a:t>
            </a:r>
          </a:p>
          <a:p>
            <a:pPr marL="119062" indent="0">
              <a:buNone/>
            </a:pPr>
            <a:r>
              <a:rPr lang="en-US" sz="1800" dirty="0" err="1"/>
              <a:t>session_start</a:t>
            </a:r>
            <a:r>
              <a:rPr lang="en-US" sz="1800" dirty="0"/>
              <a:t>();</a:t>
            </a:r>
          </a:p>
          <a:p>
            <a:pPr marL="119062" indent="0">
              <a:buNone/>
            </a:pPr>
            <a:r>
              <a:rPr lang="en-US" sz="1800" dirty="0"/>
              <a:t>$_SESSION['</a:t>
            </a:r>
            <a:r>
              <a:rPr lang="en-US" sz="1800" dirty="0" err="1"/>
              <a:t>userid</a:t>
            </a:r>
            <a:r>
              <a:rPr lang="en-US" sz="1800" dirty="0"/>
              <a:t>']=$_POST["</a:t>
            </a:r>
            <a:r>
              <a:rPr lang="en-US" sz="1800" dirty="0" err="1"/>
              <a:t>uname</a:t>
            </a:r>
            <a:r>
              <a:rPr lang="en-US" sz="1800" dirty="0"/>
              <a:t>"];</a:t>
            </a:r>
          </a:p>
          <a:p>
            <a:pPr marL="119062" indent="0">
              <a:buNone/>
            </a:pPr>
            <a:r>
              <a:rPr lang="en-US" sz="1800" dirty="0"/>
              <a:t>header('</a:t>
            </a:r>
            <a:r>
              <a:rPr lang="en-US" sz="1800" dirty="0" err="1"/>
              <a:t>location:userpg.php</a:t>
            </a:r>
            <a:r>
              <a:rPr lang="en-US" sz="1800" dirty="0"/>
              <a:t>');</a:t>
            </a:r>
          </a:p>
          <a:p>
            <a:pPr marL="119062" indent="0">
              <a:buNone/>
            </a:pPr>
            <a:r>
              <a:rPr lang="en-US" sz="1800" dirty="0"/>
              <a:t>}</a:t>
            </a:r>
          </a:p>
          <a:p>
            <a:pPr marL="119062" indent="0">
              <a:buNone/>
            </a:pPr>
            <a:r>
              <a:rPr lang="en-US" sz="1800" dirty="0" smtClean="0"/>
              <a:t>?&gt;</a:t>
            </a:r>
            <a:endParaRPr lang="en-US" sz="1800" dirty="0"/>
          </a:p>
          <a:p>
            <a:pPr marL="119062" indent="0">
              <a:buNone/>
            </a:pPr>
            <a:r>
              <a:rPr lang="en-US" sz="1800" dirty="0"/>
              <a:t>&lt;html&gt;</a:t>
            </a:r>
          </a:p>
          <a:p>
            <a:pPr marL="119062" indent="0">
              <a:buNone/>
            </a:pPr>
            <a:r>
              <a:rPr lang="en-US" sz="1800" dirty="0"/>
              <a:t>&lt;body&gt;</a:t>
            </a:r>
          </a:p>
          <a:p>
            <a:pPr marL="119062" indent="0">
              <a:buNone/>
            </a:pPr>
            <a:r>
              <a:rPr lang="en-US" sz="1800" dirty="0"/>
              <a:t>&lt;h3&gt; login Page&lt;/h3&gt;</a:t>
            </a:r>
          </a:p>
          <a:p>
            <a:pPr marL="119062" indent="0">
              <a:buNone/>
            </a:pPr>
            <a:r>
              <a:rPr lang="en-US" sz="1800" dirty="0"/>
              <a:t>&lt;form name="form1" method="post" action="</a:t>
            </a:r>
            <a:r>
              <a:rPr lang="en-US" sz="1800" dirty="0" err="1"/>
              <a:t>loginpg.php</a:t>
            </a:r>
            <a:r>
              <a:rPr lang="en-US" sz="1800" dirty="0"/>
              <a:t>"&gt;</a:t>
            </a:r>
          </a:p>
          <a:p>
            <a:pPr marL="119062" indent="0">
              <a:buNone/>
            </a:pPr>
            <a:r>
              <a:rPr lang="en-US" sz="1800" dirty="0"/>
              <a:t>User Name: &lt;input name="</a:t>
            </a:r>
            <a:r>
              <a:rPr lang="en-US" sz="1800" dirty="0" err="1"/>
              <a:t>uname</a:t>
            </a:r>
            <a:r>
              <a:rPr lang="en-US" sz="1800" dirty="0"/>
              <a:t>" type="text"&gt;&lt;</a:t>
            </a:r>
            <a:r>
              <a:rPr lang="en-US" sz="1800" dirty="0" err="1"/>
              <a:t>br</a:t>
            </a:r>
            <a:r>
              <a:rPr lang="en-US" sz="1800" dirty="0"/>
              <a:t>&gt;</a:t>
            </a:r>
          </a:p>
          <a:p>
            <a:pPr marL="119062" indent="0">
              <a:buNone/>
            </a:pPr>
            <a:r>
              <a:rPr lang="en-US" sz="1800" dirty="0"/>
              <a:t>Password: &lt;input name="</a:t>
            </a:r>
            <a:r>
              <a:rPr lang="en-US" sz="1800" dirty="0" err="1"/>
              <a:t>passwd</a:t>
            </a:r>
            <a:r>
              <a:rPr lang="en-US" sz="1800" dirty="0"/>
              <a:t>" type="password"&gt;&lt;</a:t>
            </a:r>
            <a:r>
              <a:rPr lang="en-US" sz="1800" dirty="0" err="1"/>
              <a:t>br</a:t>
            </a:r>
            <a:r>
              <a:rPr lang="en-US" sz="1800" dirty="0"/>
              <a:t>&gt;</a:t>
            </a:r>
          </a:p>
          <a:p>
            <a:pPr marL="119062" indent="0">
              <a:buNone/>
            </a:pPr>
            <a:r>
              <a:rPr lang="en-US" sz="1800" dirty="0"/>
              <a:t>&lt;input type="submit" name="login" value="login"&gt;</a:t>
            </a:r>
          </a:p>
          <a:p>
            <a:pPr marL="119062" indent="0">
              <a:buNone/>
            </a:pPr>
            <a:r>
              <a:rPr lang="en-US" sz="1800" dirty="0"/>
              <a:t>&lt;/form&gt;</a:t>
            </a:r>
          </a:p>
          <a:p>
            <a:pPr marL="119062" indent="0">
              <a:buNone/>
            </a:pPr>
            <a:r>
              <a:rPr lang="en-US" sz="1800" dirty="0"/>
              <a:t>&lt;/body&gt;</a:t>
            </a:r>
          </a:p>
          <a:p>
            <a:pPr marL="119062" indent="0">
              <a:buNone/>
            </a:pPr>
            <a:r>
              <a:rPr lang="en-US" sz="1800" dirty="0"/>
              <a:t>&lt;/html&gt;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Userpg.php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9062" indent="0">
              <a:buNone/>
            </a:pPr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 err="1"/>
              <a:t>session_start</a:t>
            </a:r>
            <a:r>
              <a:rPr lang="en-US" sz="2400" dirty="0"/>
              <a:t>();</a:t>
            </a:r>
          </a:p>
          <a:p>
            <a:pPr marL="119062" indent="0">
              <a:buNone/>
            </a:pPr>
            <a:r>
              <a:rPr lang="en-US" sz="2400" dirty="0"/>
              <a:t>if(!</a:t>
            </a:r>
            <a:r>
              <a:rPr lang="en-US" sz="2400" dirty="0" err="1"/>
              <a:t>isset</a:t>
            </a:r>
            <a:r>
              <a:rPr lang="en-US" sz="2400" dirty="0"/>
              <a:t>($_SESSION['</a:t>
            </a:r>
            <a:r>
              <a:rPr lang="en-US" sz="2400" dirty="0" err="1"/>
              <a:t>userid</a:t>
            </a:r>
            <a:r>
              <a:rPr lang="en-US" sz="2400" dirty="0"/>
              <a:t>'])||!$_SESSION['</a:t>
            </a:r>
            <a:r>
              <a:rPr lang="en-US" sz="2400" dirty="0" err="1"/>
              <a:t>userid</a:t>
            </a:r>
            <a:r>
              <a:rPr lang="en-US" sz="2400" dirty="0"/>
              <a:t>']){</a:t>
            </a:r>
          </a:p>
          <a:p>
            <a:pPr marL="119062" indent="0">
              <a:buNone/>
            </a:pPr>
            <a:r>
              <a:rPr lang="en-US" sz="2400" dirty="0"/>
              <a:t>header('</a:t>
            </a:r>
            <a:r>
              <a:rPr lang="en-US" sz="2400" dirty="0" err="1"/>
              <a:t>location:loginpg.php</a:t>
            </a:r>
            <a:r>
              <a:rPr lang="en-US" sz="2400" dirty="0"/>
              <a:t>');</a:t>
            </a:r>
          </a:p>
          <a:p>
            <a:pPr marL="119062" indent="0">
              <a:buNone/>
            </a:pPr>
            <a:r>
              <a:rPr lang="en-US" sz="2400" dirty="0"/>
              <a:t>}</a:t>
            </a:r>
          </a:p>
          <a:p>
            <a:pPr marL="119062" indent="0">
              <a:buNone/>
            </a:pPr>
            <a:r>
              <a:rPr lang="en-US" sz="2400" dirty="0" smtClean="0"/>
              <a:t>?&gt;</a:t>
            </a:r>
            <a:endParaRPr lang="en-US" sz="2400" dirty="0"/>
          </a:p>
          <a:p>
            <a:pPr marL="119062" indent="0">
              <a:buNone/>
            </a:pPr>
            <a:r>
              <a:rPr lang="en-US" sz="2400" dirty="0"/>
              <a:t>&lt;html&gt;</a:t>
            </a:r>
          </a:p>
          <a:p>
            <a:pPr marL="119062" indent="0">
              <a:buNone/>
            </a:pPr>
            <a:r>
              <a:rPr lang="en-US" sz="2400" dirty="0"/>
              <a:t>&lt;body&gt;</a:t>
            </a:r>
          </a:p>
          <a:p>
            <a:pPr marL="119062" indent="0">
              <a:buNone/>
            </a:pPr>
            <a:r>
              <a:rPr lang="en-US" sz="2400" dirty="0"/>
              <a:t>&lt;h3&gt; Welcome &lt;?</a:t>
            </a:r>
            <a:r>
              <a:rPr lang="en-US" sz="2400" dirty="0" err="1"/>
              <a:t>php</a:t>
            </a:r>
            <a:r>
              <a:rPr lang="en-US" sz="2400" dirty="0"/>
              <a:t> echo $_SESSION['</a:t>
            </a:r>
            <a:r>
              <a:rPr lang="en-US" sz="2400" dirty="0" err="1"/>
              <a:t>userid</a:t>
            </a:r>
            <a:r>
              <a:rPr lang="en-US" sz="2400" dirty="0"/>
              <a:t>'] ?&gt; !&lt;/h3&gt;</a:t>
            </a:r>
          </a:p>
          <a:p>
            <a:pPr marL="119062" indent="0">
              <a:buNone/>
            </a:pPr>
            <a:r>
              <a:rPr lang="en-US" sz="2400" dirty="0"/>
              <a:t>&lt;p&gt; Your Session ID is : &lt;?</a:t>
            </a:r>
            <a:r>
              <a:rPr lang="en-US" sz="2400" dirty="0" err="1"/>
              <a:t>php</a:t>
            </a:r>
            <a:r>
              <a:rPr lang="en-US" sz="2400" dirty="0"/>
              <a:t> echo </a:t>
            </a:r>
            <a:r>
              <a:rPr lang="en-US" sz="2400" dirty="0" err="1"/>
              <a:t>session_id</a:t>
            </a:r>
            <a:r>
              <a:rPr lang="en-US" sz="2400" dirty="0"/>
              <a:t>() ?&gt; &lt;/p&gt;</a:t>
            </a:r>
          </a:p>
          <a:p>
            <a:pPr marL="119062" indent="0">
              <a:buNone/>
            </a:pPr>
            <a:r>
              <a:rPr lang="en-US" sz="2400" dirty="0"/>
              <a:t>&lt;p&gt; Click &lt;a </a:t>
            </a:r>
            <a:r>
              <a:rPr lang="en-US" sz="2400" dirty="0" err="1"/>
              <a:t>href</a:t>
            </a:r>
            <a:r>
              <a:rPr lang="en-US" sz="2400" dirty="0"/>
              <a:t>="</a:t>
            </a:r>
            <a:r>
              <a:rPr lang="en-US" sz="2400" dirty="0" err="1"/>
              <a:t>logoutpg.php</a:t>
            </a:r>
            <a:r>
              <a:rPr lang="en-US" sz="2400" dirty="0"/>
              <a:t>"&gt;here&lt;/a&gt; to logout&lt;/p&gt;</a:t>
            </a:r>
          </a:p>
          <a:p>
            <a:pPr marL="119062" indent="0">
              <a:buNone/>
            </a:pPr>
            <a:r>
              <a:rPr lang="en-US" sz="2400" dirty="0"/>
              <a:t>&lt;/body&gt;</a:t>
            </a:r>
          </a:p>
          <a:p>
            <a:pPr marL="119062" indent="0">
              <a:buNone/>
            </a:pPr>
            <a:r>
              <a:rPr lang="en-US" sz="2400" dirty="0"/>
              <a:t>&lt;/html&gt;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Logoutpg.php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119062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119062" indent="0">
              <a:buNone/>
            </a:pPr>
            <a:r>
              <a:rPr lang="en-US" dirty="0"/>
              <a:t>$_SESSION=array();</a:t>
            </a:r>
          </a:p>
          <a:p>
            <a:pPr marL="119062" indent="0">
              <a:buNone/>
            </a:pPr>
            <a:r>
              <a:rPr lang="en-US" dirty="0" err="1"/>
              <a:t>session_destroy</a:t>
            </a:r>
            <a:r>
              <a:rPr lang="en-US" dirty="0"/>
              <a:t>();</a:t>
            </a:r>
          </a:p>
          <a:p>
            <a:pPr marL="119062" indent="0">
              <a:buNone/>
            </a:pPr>
            <a:r>
              <a:rPr lang="en-US" dirty="0"/>
              <a:t>header('</a:t>
            </a:r>
            <a:r>
              <a:rPr lang="en-US" dirty="0" err="1"/>
              <a:t>location:loginpg.php</a:t>
            </a:r>
            <a:r>
              <a:rPr lang="en-US" dirty="0"/>
              <a:t>');</a:t>
            </a:r>
          </a:p>
          <a:p>
            <a:pPr marL="119062" indent="0">
              <a:buNone/>
            </a:pPr>
            <a:r>
              <a:rPr lang="en-US" dirty="0"/>
              <a:t>?&gt;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9062" indent="0">
              <a:buNone/>
            </a:pPr>
            <a:r>
              <a:rPr lang="en-US" b="1" dirty="0" err="1"/>
              <a:t>session_destroy</a:t>
            </a:r>
            <a:r>
              <a:rPr lang="en-US" b="1" dirty="0"/>
              <a:t>();</a:t>
            </a:r>
            <a:endParaRPr lang="en-US" dirty="0"/>
          </a:p>
          <a:p>
            <a:pPr marL="119062" indent="0">
              <a:buNone/>
            </a:pPr>
            <a:r>
              <a:rPr lang="en-US" b="1" dirty="0" smtClean="0"/>
              <a:t>Or</a:t>
            </a:r>
          </a:p>
          <a:p>
            <a:pPr marL="119062" indent="0">
              <a:buNone/>
            </a:pPr>
            <a:endParaRPr lang="en-US" b="1" dirty="0"/>
          </a:p>
          <a:p>
            <a:pPr marL="119062" indent="0">
              <a:buNone/>
            </a:pPr>
            <a:r>
              <a:rPr lang="en-US" b="1" dirty="0" smtClean="0"/>
              <a:t>$_</a:t>
            </a:r>
            <a:r>
              <a:rPr lang="en-US" b="1" dirty="0"/>
              <a:t>SESSION['name'] = FALSE; </a:t>
            </a:r>
            <a:endParaRPr lang="en-US" b="1" dirty="0" smtClean="0"/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r>
              <a:rPr lang="en-US" b="1" dirty="0" smtClean="0"/>
              <a:t>Or</a:t>
            </a:r>
          </a:p>
          <a:p>
            <a:pPr marL="119062" indent="0">
              <a:buNone/>
            </a:pPr>
            <a:endParaRPr lang="en-US" dirty="0"/>
          </a:p>
          <a:p>
            <a:pPr marL="119062" indent="0">
              <a:buNone/>
            </a:pPr>
            <a:r>
              <a:rPr lang="en-US" b="1" dirty="0"/>
              <a:t>unset($_SESSION['name</a:t>
            </a:r>
            <a:r>
              <a:rPr lang="en-US" b="1" dirty="0" smtClean="0"/>
              <a:t>']);</a:t>
            </a:r>
          </a:p>
          <a:p>
            <a:pPr marL="119062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1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0" smtClean="0"/>
              <a:t>PHP Cookies</a:t>
            </a:r>
          </a:p>
        </p:txBody>
      </p:sp>
      <p:sp>
        <p:nvSpPr>
          <p:cNvPr id="757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smtClean="0"/>
              <a:t>cookie</a:t>
            </a:r>
            <a:r>
              <a:rPr lang="en-US" smtClean="0"/>
              <a:t> is often used to identify a user.</a:t>
            </a:r>
          </a:p>
          <a:p>
            <a:r>
              <a:rPr lang="en-US" smtClean="0"/>
              <a:t> Cookie is a small file that the server embeds on the user's computer. </a:t>
            </a:r>
          </a:p>
          <a:p>
            <a:r>
              <a:rPr lang="en-US" smtClean="0"/>
              <a:t>Each time the same computer requests a page with a browser, it will send the cookie too. With PHP, you can both create and retrieve cookie values.</a:t>
            </a:r>
          </a:p>
          <a:p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86200" y="2971800"/>
            <a:ext cx="1752600" cy="1250950"/>
          </a:xfrm>
        </p:spPr>
        <p:txBody>
          <a:bodyPr/>
          <a:lstStyle/>
          <a:p>
            <a:r>
              <a:rPr lang="en-US" dirty="0" smtClean="0"/>
              <a:t>END.</a:t>
            </a:r>
            <a:endParaRPr lang="en-US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883572" y="3865683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Create a Cookie in PHP</a:t>
            </a:r>
          </a:p>
        </p:txBody>
      </p:sp>
      <p:sp>
        <p:nvSpPr>
          <p:cNvPr id="768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b="1" smtClean="0"/>
              <a:t>setcookie()</a:t>
            </a:r>
            <a:r>
              <a:rPr lang="en-US" smtClean="0"/>
              <a:t> function is used to set a cookie.</a:t>
            </a:r>
          </a:p>
          <a:p>
            <a:r>
              <a:rPr lang="en-US" b="1" smtClean="0"/>
              <a:t>Note:</a:t>
            </a:r>
            <a:r>
              <a:rPr lang="en-US" smtClean="0"/>
              <a:t> The </a:t>
            </a:r>
            <a:r>
              <a:rPr lang="en-US" b="1" smtClean="0"/>
              <a:t>setcookie()</a:t>
            </a:r>
            <a:r>
              <a:rPr lang="en-US" smtClean="0"/>
              <a:t> function must appear BEFORE the &lt;html&gt; tag. </a:t>
            </a:r>
          </a:p>
          <a:p>
            <a:r>
              <a:rPr lang="en-US" b="1" smtClean="0"/>
              <a:t>Syntax</a:t>
            </a:r>
          </a:p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914400" y="4343400"/>
            <a:ext cx="76200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 b="1">
                <a:solidFill>
                  <a:schemeClr val="tx1"/>
                </a:solidFill>
                <a:latin typeface="Arial" charset="0"/>
                <a:cs typeface="Arial" charset="0"/>
              </a:rPr>
              <a:t>setcookie(name, value, expire, path, domain);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9062" indent="0">
              <a:buNone/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&lt;?</a:t>
            </a:r>
            <a:r>
              <a:rPr lang="en-US" b="1" dirty="0" err="1">
                <a:solidFill>
                  <a:srgbClr val="FF3300"/>
                </a:solidFill>
                <a:latin typeface="Arial" charset="0"/>
                <a:cs typeface="Arial" charset="0"/>
              </a:rPr>
              <a:t>php</a:t>
            </a: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</a:br>
            <a:r>
              <a:rPr lang="en-US" b="1" dirty="0" err="1" smtClean="0">
                <a:latin typeface="Arial" charset="0"/>
                <a:cs typeface="Arial" charset="0"/>
              </a:rPr>
              <a:t>setcookie</a:t>
            </a:r>
            <a:r>
              <a:rPr lang="en-US" b="1" dirty="0">
                <a:latin typeface="Arial" charset="0"/>
                <a:cs typeface="Arial" charset="0"/>
              </a:rPr>
              <a:t>("user", "Alex Porter", time()+3600);</a:t>
            </a:r>
            <a:br>
              <a:rPr lang="en-US" b="1" dirty="0"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cs typeface="Arial" charset="0"/>
            </a:endParaRPr>
          </a:p>
          <a:p>
            <a:pPr marL="119062" indent="0">
              <a:buNone/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?&gt; </a:t>
            </a:r>
          </a:p>
          <a:p>
            <a:pPr marL="119062" indent="0">
              <a:buNone/>
              <a:defRPr/>
            </a:pPr>
            <a:r>
              <a:rPr lang="en-US" b="1" dirty="0">
                <a:latin typeface="Arial" charset="0"/>
                <a:cs typeface="Arial" charset="0"/>
              </a:rPr>
              <a:t>&lt;html&gt;</a:t>
            </a:r>
          </a:p>
          <a:p>
            <a:pPr marL="119062" indent="0">
              <a:buNone/>
              <a:defRPr/>
            </a:pPr>
            <a:r>
              <a:rPr lang="en-US" b="1" dirty="0">
                <a:latin typeface="Arial" charset="0"/>
                <a:cs typeface="Arial" charset="0"/>
              </a:rPr>
              <a:t>….. Code for execute…..</a:t>
            </a:r>
          </a:p>
          <a:p>
            <a:pPr marL="119062" indent="0">
              <a:buNone/>
              <a:defRPr/>
            </a:pPr>
            <a:r>
              <a:rPr lang="en-US" b="1" dirty="0">
                <a:latin typeface="Arial" charset="0"/>
                <a:cs typeface="Arial" charset="0"/>
              </a:rPr>
              <a:t>&lt;/html&gt;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7537" y="3782219"/>
            <a:ext cx="28289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524000"/>
            <a:ext cx="655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&lt;html&gt;</a:t>
            </a:r>
          </a:p>
          <a:p>
            <a:r>
              <a:rPr lang="en-US" sz="2800" dirty="0"/>
              <a:t>&lt;head&gt;&lt;title&gt;Cookie&lt;/title&gt;&lt;/head&gt;</a:t>
            </a:r>
          </a:p>
          <a:p>
            <a:r>
              <a:rPr lang="en-US" sz="2800" dirty="0"/>
              <a:t>&lt;body&gt;</a:t>
            </a:r>
          </a:p>
          <a:p>
            <a:r>
              <a:rPr lang="en-US" sz="2800" dirty="0"/>
              <a:t>&lt;form method=POST action="</a:t>
            </a:r>
            <a:r>
              <a:rPr lang="en-US" sz="2800" dirty="0" err="1"/>
              <a:t>cookie.php</a:t>
            </a:r>
            <a:r>
              <a:rPr lang="en-US" sz="2800" dirty="0"/>
              <a:t>"&gt;</a:t>
            </a:r>
          </a:p>
          <a:p>
            <a:r>
              <a:rPr lang="en-US" sz="2800" dirty="0"/>
              <a:t>&lt;label&gt;Name:&lt;input type="text" name="name"&gt;&lt;/label&gt;</a:t>
            </a:r>
          </a:p>
          <a:p>
            <a:r>
              <a:rPr lang="en-US" sz="2800" dirty="0"/>
              <a:t>&lt;input type="submit" value="Go..."&gt;</a:t>
            </a:r>
          </a:p>
          <a:p>
            <a:r>
              <a:rPr lang="en-US" sz="2800" dirty="0"/>
              <a:t>&lt;/form&gt;</a:t>
            </a:r>
          </a:p>
          <a:p>
            <a:r>
              <a:rPr lang="en-US" sz="2800" dirty="0"/>
              <a:t>&lt;/body&gt;</a:t>
            </a:r>
          </a:p>
          <a:p>
            <a:r>
              <a:rPr lang="en-US" sz="2800" dirty="0"/>
              <a:t>&lt;/html&gt;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9978" y="1647496"/>
            <a:ext cx="87840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&lt;?</a:t>
            </a:r>
            <a:r>
              <a:rPr lang="en-US" sz="2400" dirty="0" err="1"/>
              <a:t>php</a:t>
            </a:r>
            <a:endParaRPr lang="en-US" sz="2400" dirty="0"/>
          </a:p>
          <a:p>
            <a:r>
              <a:rPr lang="en-US" sz="2400" dirty="0" err="1"/>
              <a:t>setcookie</a:t>
            </a:r>
            <a:r>
              <a:rPr lang="en-US" sz="2400"/>
              <a:t>("name", $_POST['name'], time()+3600); if(</a:t>
            </a:r>
            <a:r>
              <a:rPr lang="en-US" sz="2400" dirty="0" err="1"/>
              <a:t>isset</a:t>
            </a:r>
            <a:r>
              <a:rPr lang="en-US" sz="2400" dirty="0"/>
              <a:t>($_COOKIE['name']))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$n=$_COOKIE['name'];</a:t>
            </a:r>
          </a:p>
          <a:p>
            <a:r>
              <a:rPr lang="en-US" sz="2400" dirty="0"/>
              <a:t>echo "Thank You". $n;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else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echo "may be your first visit or cookie is not set try again...";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?&gt;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 Cookie </a:t>
            </a:r>
            <a:r>
              <a:rPr lang="en-US" dirty="0"/>
              <a:t>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4825"/>
            <a:ext cx="8991600" cy="4625975"/>
          </a:xfrm>
        </p:spPr>
        <p:txBody>
          <a:bodyPr/>
          <a:lstStyle/>
          <a:p>
            <a:r>
              <a:rPr lang="en-US" b="1" dirty="0" err="1"/>
              <a:t>setcookie</a:t>
            </a:r>
            <a:r>
              <a:rPr lang="en-US" b="1" dirty="0"/>
              <a:t>("</a:t>
            </a:r>
            <a:r>
              <a:rPr lang="en-US" b="1" dirty="0" err="1"/>
              <a:t>name",$_POST</a:t>
            </a:r>
            <a:r>
              <a:rPr lang="en-US" b="1" dirty="0"/>
              <a:t>['name'],time</a:t>
            </a:r>
            <a:r>
              <a:rPr lang="en-US" b="1" dirty="0" smtClean="0"/>
              <a:t>()-600);</a:t>
            </a:r>
          </a:p>
          <a:p>
            <a:endParaRPr lang="en-US" b="1" dirty="0"/>
          </a:p>
          <a:p>
            <a:r>
              <a:rPr lang="en-US" dirty="0" smtClean="0"/>
              <a:t>You should also ensure that your past </a:t>
            </a:r>
            <a:r>
              <a:rPr lang="en-US" dirty="0" err="1" smtClean="0"/>
              <a:t>setcookie</a:t>
            </a:r>
            <a:r>
              <a:rPr lang="en-US" dirty="0" smtClean="0"/>
              <a:t> the same name, same path, domain and secure parameters as originally setting the cookie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session is a combination of a server-side file containing all the data you wish to store, and a client-side cookie containing a reference to the server data.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file and the client-side cookie are created using the function </a:t>
            </a:r>
            <a:r>
              <a:rPr lang="en-US" i="1" dirty="0" err="1"/>
              <a:t>session_start</a:t>
            </a:r>
            <a:r>
              <a:rPr lang="en-US" i="1" dirty="0"/>
              <a:t>()</a:t>
            </a:r>
            <a:r>
              <a:rPr lang="en-US" dirty="0"/>
              <a:t> - it has no parameters, but informs the server that sessions are going to be used.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Starting a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session_start</a:t>
            </a:r>
            <a:r>
              <a:rPr lang="en-US" b="1" dirty="0" smtClean="0"/>
              <a:t>()</a:t>
            </a:r>
          </a:p>
          <a:p>
            <a:endParaRPr lang="en-US" b="1" dirty="0" smtClean="0"/>
          </a:p>
          <a:p>
            <a:pPr marL="119062" indent="0">
              <a:buNone/>
            </a:pPr>
            <a:r>
              <a:rPr lang="en-US" b="1" dirty="0" smtClean="0"/>
              <a:t>Example</a:t>
            </a:r>
            <a:endParaRPr lang="en-US" b="1" dirty="0"/>
          </a:p>
          <a:p>
            <a:pPr marL="119062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session_start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echo </a:t>
            </a:r>
            <a:r>
              <a:rPr lang="en-US" dirty="0" smtClean="0"/>
              <a:t>“Session is started…";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?&gt;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46776" y="533400"/>
            <a:ext cx="1663065" cy="37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Iskoola Pota" panose="020B0502040204020203" pitchFamily="34" charset="0"/>
              </a:rPr>
              <a:t>www.hndit.com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1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N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HNDIT</Template>
  <TotalTime>5163</TotalTime>
  <Words>860</Words>
  <Application>Microsoft Office PowerPoint</Application>
  <PresentationFormat>On-screen Show (4:3)</PresentationFormat>
  <Paragraphs>173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Iskoola Pota</vt:lpstr>
      <vt:lpstr>Times New Roman</vt:lpstr>
      <vt:lpstr>HNDIT</vt:lpstr>
      <vt:lpstr>IT4103   Web Programming</vt:lpstr>
      <vt:lpstr>PHP Cookies</vt:lpstr>
      <vt:lpstr>Create a Cookie in PHP</vt:lpstr>
      <vt:lpstr>Example1</vt:lpstr>
      <vt:lpstr>Example2</vt:lpstr>
      <vt:lpstr>Example2 contd.</vt:lpstr>
      <vt:lpstr>Delete a Cookie in PHP</vt:lpstr>
      <vt:lpstr>Session</vt:lpstr>
      <vt:lpstr>Starting a session</vt:lpstr>
      <vt:lpstr>Exercise</vt:lpstr>
      <vt:lpstr>Exercise</vt:lpstr>
      <vt:lpstr>loginsession.html</vt:lpstr>
      <vt:lpstr>loginsession.php</vt:lpstr>
      <vt:lpstr>Session.php</vt:lpstr>
      <vt:lpstr>Example</vt:lpstr>
      <vt:lpstr>Loginpg.php</vt:lpstr>
      <vt:lpstr>Userpg.php</vt:lpstr>
      <vt:lpstr>Logoutpg.php</vt:lpstr>
      <vt:lpstr>Delete a session</vt:lpstr>
      <vt:lpstr>END.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side programming</dc:title>
  <dc:creator>tfn</dc:creator>
  <cp:lastModifiedBy>HELLO USER™</cp:lastModifiedBy>
  <cp:revision>514</cp:revision>
  <dcterms:created xsi:type="dcterms:W3CDTF">2009-08-27T14:05:17Z</dcterms:created>
  <dcterms:modified xsi:type="dcterms:W3CDTF">2016-09-20T15:17:23Z</dcterms:modified>
</cp:coreProperties>
</file>